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76d17e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76d17e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76d17e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76d17e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76d17ed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76d17ed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76d17e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76d17e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76d17ed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76d17e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b76d17e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b76d17e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9f81a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9f81a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76d17ed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76d17ed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76d17ed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76d17ed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76d17ed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b76d17ed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76d17ed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b76d17ed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76d17ed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76d17ed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76d17ed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76d17ed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76d17ed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76d17ed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76d17ed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76d17ed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76d17ed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76d17ed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76d17e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76d17e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76d17ed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76d17ed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76d17ed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76d17ed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b76d17e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b76d17e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76d17e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76d17e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76d17e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b76d17e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76d17e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76d17e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76d17ed9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76d17ed9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76d17ed9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76d17ed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76d17ed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76d17e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2222"/>
            <a:ext cx="9144000" cy="562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942138" y="1225"/>
            <a:ext cx="7259715" cy="514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25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942138" y="1225"/>
            <a:ext cx="7259715" cy="514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25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942138" y="1225"/>
            <a:ext cx="7259715" cy="514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25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942138" y="1225"/>
            <a:ext cx="7259715" cy="514105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26:30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26:30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26:30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93627" cy="54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00:00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26:45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26:45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27:00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27:30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28:00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142" y="0"/>
            <a:ext cx="2916133" cy="51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30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942138" y="1225"/>
            <a:ext cx="7259715" cy="51390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30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2222"/>
            <a:ext cx="9144000" cy="562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2225"/>
            <a:ext cx="9143999" cy="588983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01:00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942138" y="0"/>
            <a:ext cx="7259715" cy="51415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6680325" y="4301225"/>
            <a:ext cx="2303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06:00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942138" y="0"/>
            <a:ext cx="7259715" cy="514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08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942138" y="0"/>
            <a:ext cx="7259715" cy="51420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09:00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942138" y="0"/>
            <a:ext cx="7259715" cy="514154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10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942138" y="0"/>
            <a:ext cx="7259715" cy="514105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11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942138" y="0"/>
            <a:ext cx="7259715" cy="51415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6680325" y="4301225"/>
            <a:ext cx="2303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7617900" y="4322550"/>
            <a:ext cx="1526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5F4B"/>
                </a:solidFill>
              </a:rPr>
              <a:t>24</a:t>
            </a:r>
            <a:r>
              <a:rPr b="1" lang="en" sz="3500">
                <a:solidFill>
                  <a:srgbClr val="005F4B"/>
                </a:solidFill>
              </a:rPr>
              <a:t>:00</a:t>
            </a:r>
            <a:endParaRPr b="1" sz="3500">
              <a:solidFill>
                <a:srgbClr val="005F4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